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108" d="100"/>
          <a:sy n="108" d="100"/>
        </p:scale>
        <p:origin x="-1376" y="-112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1579" y="2367339"/>
            <a:ext cx="7456141" cy="3324601"/>
            <a:chOff x="801579" y="2367339"/>
            <a:chExt cx="7456141" cy="3324601"/>
          </a:xfrm>
        </p:grpSpPr>
        <p:sp>
          <p:nvSpPr>
            <p:cNvPr id="31" name="Rectangle 30"/>
            <p:cNvSpPr/>
            <p:nvPr/>
          </p:nvSpPr>
          <p:spPr>
            <a:xfrm>
              <a:off x="3367443" y="4033339"/>
              <a:ext cx="3016078" cy="903396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err="1" smtClean="0">
                  <a:solidFill>
                    <a:srgbClr val="032453"/>
                  </a:solidFill>
                  <a:latin typeface="Calibri"/>
                  <a:cs typeface="Calibri"/>
                </a:rPr>
                <a:t>hdmf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367443" y="3154181"/>
              <a:ext cx="1675377" cy="609446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&lt;community</a:t>
              </a:r>
              <a:r>
                <a:rPr kumimoji="0" lang="en-US" sz="1200" b="1" i="0" u="none" strike="noStrike" kern="0" cap="none" spc="0" normalizeH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package&gt;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229585" y="4294836"/>
              <a:ext cx="1049784" cy="285949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Specification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421547" y="4580784"/>
              <a:ext cx="1521330" cy="285949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I/O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421546" y="3424511"/>
              <a:ext cx="1521331" cy="285949"/>
            </a:xfrm>
            <a:prstGeom prst="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Data API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421546" y="4294836"/>
              <a:ext cx="1521330" cy="285949"/>
            </a:xfrm>
            <a:prstGeom prst="rect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Data Translation</a:t>
              </a:r>
            </a:p>
          </p:txBody>
        </p:sp>
        <p:sp>
          <p:nvSpPr>
            <p:cNvPr id="126" name="Can 125"/>
            <p:cNvSpPr/>
            <p:nvPr/>
          </p:nvSpPr>
          <p:spPr>
            <a:xfrm>
              <a:off x="3465295" y="5236887"/>
              <a:ext cx="1433834" cy="455053"/>
            </a:xfrm>
            <a:prstGeom prst="can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File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260539" y="3154181"/>
              <a:ext cx="1122982" cy="574428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&lt;core schema&gt;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128" name="Straight Arrow Connector 15"/>
            <p:cNvCxnSpPr>
              <a:stCxn id="127" idx="2"/>
            </p:cNvCxnSpPr>
            <p:nvPr/>
          </p:nvCxnSpPr>
          <p:spPr>
            <a:xfrm>
              <a:off x="5822030" y="3728609"/>
              <a:ext cx="0" cy="56622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29" name="Rectangle 128"/>
            <p:cNvSpPr/>
            <p:nvPr/>
          </p:nvSpPr>
          <p:spPr>
            <a:xfrm>
              <a:off x="3367442" y="2389862"/>
              <a:ext cx="1675377" cy="461712"/>
            </a:xfrm>
            <a:prstGeom prst="rect">
              <a:avLst/>
            </a:prstGeom>
            <a:pattFill prst="ltUpDiag">
              <a:fgClr>
                <a:srgbClr val="95B3D7"/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Application and Analysis Codes</a:t>
              </a:r>
            </a:p>
          </p:txBody>
        </p:sp>
        <p:cxnSp>
          <p:nvCxnSpPr>
            <p:cNvPr id="130" name="Straight Arrow Connector 129"/>
            <p:cNvCxnSpPr>
              <a:stCxn id="121" idx="0"/>
              <a:endCxn id="129" idx="2"/>
            </p:cNvCxnSpPr>
            <p:nvPr/>
          </p:nvCxnSpPr>
          <p:spPr>
            <a:xfrm flipH="1" flipV="1">
              <a:off x="4205131" y="2851574"/>
              <a:ext cx="1" cy="30260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131" name="Straight Arrow Connector 130"/>
            <p:cNvCxnSpPr>
              <a:stCxn id="126" idx="1"/>
              <a:endCxn id="123" idx="2"/>
            </p:cNvCxnSpPr>
            <p:nvPr/>
          </p:nvCxnSpPr>
          <p:spPr>
            <a:xfrm flipV="1">
              <a:off x="4182212" y="4866733"/>
              <a:ext cx="0" cy="37015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2" name="Rectangular Callout 131"/>
            <p:cNvSpPr/>
            <p:nvPr/>
          </p:nvSpPr>
          <p:spPr>
            <a:xfrm>
              <a:off x="801579" y="3234381"/>
              <a:ext cx="1742385" cy="1003848"/>
            </a:xfrm>
            <a:prstGeom prst="wedgeRectCallout">
              <a:avLst>
                <a:gd name="adj1" fmla="val 110070"/>
                <a:gd name="adj2" fmla="val 71944"/>
              </a:avLst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4BACC6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dirty="0" err="1" smtClean="0">
                  <a:solidFill>
                    <a:srgbClr val="032453"/>
                  </a:solidFill>
                  <a:latin typeface="Calibri"/>
                  <a:cs typeface="Calibri"/>
                </a:rPr>
                <a:t>ObjectMapper</a:t>
              </a:r>
              <a:endParaRPr lang="en-US" sz="1400" kern="0" dirty="0" smtClean="0">
                <a:solidFill>
                  <a:srgbClr val="032453"/>
                </a:solidFill>
                <a:latin typeface="Calibri"/>
                <a:cs typeface="Calibri"/>
              </a:endParaRPr>
            </a:p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TypeMap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dirty="0" err="1" smtClean="0">
                  <a:solidFill>
                    <a:srgbClr val="032453"/>
                  </a:solidFill>
                  <a:latin typeface="Calibri"/>
                  <a:cs typeface="Calibri"/>
                </a:rPr>
                <a:t>BuildManager</a:t>
              </a:r>
              <a:endParaRPr lang="en-US" sz="1400" kern="0" dirty="0" smtClean="0">
                <a:solidFill>
                  <a:srgbClr val="032453"/>
                </a:solidFill>
                <a:latin typeface="Calibri"/>
                <a:cs typeface="Calibri"/>
              </a:endParaRPr>
            </a:p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Builder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34" name="Rectangular Callout 133"/>
            <p:cNvSpPr/>
            <p:nvPr/>
          </p:nvSpPr>
          <p:spPr>
            <a:xfrm>
              <a:off x="1951974" y="4866733"/>
              <a:ext cx="991468" cy="589096"/>
            </a:xfrm>
            <a:prstGeom prst="wedgeRectCallout">
              <a:avLst>
                <a:gd name="adj1" fmla="val 112438"/>
                <a:gd name="adj2" fmla="val -66922"/>
              </a:avLst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HDMFIO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dirty="0" smtClean="0">
                  <a:solidFill>
                    <a:srgbClr val="032453"/>
                  </a:solidFill>
                  <a:latin typeface="Calibri"/>
                  <a:cs typeface="Calibri"/>
                </a:rPr>
                <a:t>HDF5IO</a:t>
              </a:r>
              <a:endParaRPr lang="en-US" sz="1400" kern="0" dirty="0" smtClean="0">
                <a:solidFill>
                  <a:srgbClr val="032453"/>
                </a:solidFill>
                <a:latin typeface="Calibri"/>
                <a:cs typeface="Calibri"/>
              </a:endParaRPr>
            </a:p>
          </p:txBody>
        </p:sp>
        <p:sp>
          <p:nvSpPr>
            <p:cNvPr id="135" name="Rectangular Callout 134"/>
            <p:cNvSpPr/>
            <p:nvPr/>
          </p:nvSpPr>
          <p:spPr>
            <a:xfrm>
              <a:off x="6521322" y="2668824"/>
              <a:ext cx="1736398" cy="1059785"/>
            </a:xfrm>
            <a:prstGeom prst="wedgeRectCallout">
              <a:avLst>
                <a:gd name="adj1" fmla="val -66316"/>
                <a:gd name="adj2" fmla="val 122533"/>
              </a:avLst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Spec</a:t>
              </a: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dirty="0" smtClean="0">
                  <a:solidFill>
                    <a:srgbClr val="032453"/>
                  </a:solidFill>
                  <a:latin typeface="Calibri"/>
                  <a:cs typeface="Calibri"/>
                </a:rPr>
                <a:t>Namespace</a:t>
              </a: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NamespaceCatalog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dirty="0" err="1" smtClean="0">
                  <a:solidFill>
                    <a:srgbClr val="032453"/>
                  </a:solidFill>
                  <a:latin typeface="Calibri"/>
                  <a:cs typeface="Calibri"/>
                </a:rPr>
                <a:t>NamespaceBuilder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33" name="Straight Arrow Connector 15"/>
            <p:cNvCxnSpPr/>
            <p:nvPr/>
          </p:nvCxnSpPr>
          <p:spPr>
            <a:xfrm flipH="1">
              <a:off x="4942876" y="4449049"/>
              <a:ext cx="286709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endCxn id="121" idx="2"/>
            </p:cNvCxnSpPr>
            <p:nvPr/>
          </p:nvCxnSpPr>
          <p:spPr>
            <a:xfrm flipV="1">
              <a:off x="4205132" y="3763627"/>
              <a:ext cx="0" cy="26971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46" name="Rectangle 45"/>
            <p:cNvSpPr/>
            <p:nvPr/>
          </p:nvSpPr>
          <p:spPr>
            <a:xfrm>
              <a:off x="5260538" y="2367339"/>
              <a:ext cx="1122983" cy="461712"/>
            </a:xfrm>
            <a:prstGeom prst="rect">
              <a:avLst/>
            </a:prstGeom>
            <a:pattFill prst="ltUpDiag">
              <a:fgClr>
                <a:srgbClr val="95B3D7"/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 Extensions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48" name="Straight Arrow Connector 47"/>
            <p:cNvCxnSpPr>
              <a:stCxn id="127" idx="0"/>
              <a:endCxn id="46" idx="2"/>
            </p:cNvCxnSpPr>
            <p:nvPr/>
          </p:nvCxnSpPr>
          <p:spPr>
            <a:xfrm flipV="1">
              <a:off x="5822030" y="2829051"/>
              <a:ext cx="0" cy="32513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3" name="Rectangular Callout 132"/>
            <p:cNvSpPr/>
            <p:nvPr/>
          </p:nvSpPr>
          <p:spPr>
            <a:xfrm>
              <a:off x="2003055" y="2449229"/>
              <a:ext cx="1081817" cy="439189"/>
            </a:xfrm>
            <a:prstGeom prst="wedgeRectCallout">
              <a:avLst>
                <a:gd name="adj1" fmla="val 89105"/>
                <a:gd name="adj2" fmla="val 197499"/>
              </a:avLst>
            </a:prstGeom>
            <a:solidFill>
              <a:srgbClr val="AA8AB4">
                <a:alpha val="29000"/>
              </a:srgbClr>
            </a:solidFill>
            <a:ln w="25400" cap="flat" cmpd="sng" algn="ctr">
              <a:solidFill>
                <a:srgbClr val="8064A2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00584" indent="-100584" defTabSz="914400">
                <a:buFont typeface="Arial"/>
                <a:buChar char="•"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Containers</a:t>
              </a: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578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44127</TotalTime>
  <Words>35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Andrew Tritt</cp:lastModifiedBy>
  <cp:revision>471</cp:revision>
  <cp:lastPrinted>2017-05-26T22:03:05Z</cp:lastPrinted>
  <dcterms:created xsi:type="dcterms:W3CDTF">2011-12-07T04:54:59Z</dcterms:created>
  <dcterms:modified xsi:type="dcterms:W3CDTF">2019-03-07T22:59:14Z</dcterms:modified>
</cp:coreProperties>
</file>