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82" r:id="rId2"/>
    <p:sldMasterId id="2147483690" r:id="rId3"/>
    <p:sldMasterId id="2147483698" r:id="rId4"/>
  </p:sldMasterIdLst>
  <p:notesMasterIdLst>
    <p:notesMasterId r:id="rId6"/>
  </p:notesMasterIdLst>
  <p:handoutMasterIdLst>
    <p:handoutMasterId r:id="rId7"/>
  </p:handoutMasterIdLst>
  <p:sldIdLst>
    <p:sldId id="40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Brow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32453"/>
    <a:srgbClr val="D300D4"/>
    <a:srgbClr val="417189"/>
    <a:srgbClr val="559A89"/>
    <a:srgbClr val="86A8D9"/>
    <a:srgbClr val="99CC33"/>
    <a:srgbClr val="00A67C"/>
    <a:srgbClr val="062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82479" autoAdjust="0"/>
  </p:normalViewPr>
  <p:slideViewPr>
    <p:cSldViewPr snapToGrid="0" snapToObjects="1">
      <p:cViewPr varScale="1">
        <p:scale>
          <a:sx n="96" d="100"/>
          <a:sy n="96" d="100"/>
        </p:scale>
        <p:origin x="-1840" y="-96"/>
      </p:cViewPr>
      <p:guideLst>
        <p:guide orient="horz" pos="3520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17A8-372E-C941-8886-FC9A82B12D67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519C8-2DBD-574E-810D-F5C0DBF5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9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2F3D3-6AED-FE49-8B34-C32529AD4626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6F07-EA85-554D-8B28-B216DC4C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991810" y="1579563"/>
            <a:ext cx="7499047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943430" y="3856038"/>
            <a:ext cx="7571618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22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7067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3366"/>
                </a:solidFill>
                <a:latin typeface="Arial"/>
                <a:cs typeface="Arial"/>
              </a:rPr>
              <a:t>Computing</a:t>
            </a:r>
            <a:r>
              <a:rPr lang="en-US" sz="1200" b="1" baseline="0" dirty="0" smtClean="0">
                <a:solidFill>
                  <a:srgbClr val="003366"/>
                </a:solidFill>
                <a:latin typeface="Arial"/>
                <a:cs typeface="Arial"/>
              </a:rPr>
              <a:t> Sciences</a:t>
            </a:r>
            <a:endParaRPr lang="en-US" sz="1200" b="1" dirty="0">
              <a:solidFill>
                <a:srgbClr val="003366"/>
              </a:solidFill>
              <a:latin typeface="Arial"/>
              <a:cs typeface="Arial"/>
            </a:endParaRP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0001E234-2C95-47A7-B82A-E016446D2910}" type="slidenum">
              <a:rPr lang="en-US" sz="1200" b="1">
                <a:solidFill>
                  <a:srgbClr val="003366"/>
                </a:solidFill>
                <a:latin typeface="Arial"/>
                <a:ea typeface="ＭＳ Ｐゴシック" charset="-128"/>
                <a:cs typeface="Arial"/>
              </a:rPr>
              <a:pPr algn="ctr">
                <a:defRPr/>
              </a:pPr>
              <a:t>‹#›</a:t>
            </a:fld>
            <a:endParaRPr lang="en-US" sz="1200" b="1" dirty="0">
              <a:solidFill>
                <a:srgbClr val="00336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  <a:lvl2pPr>
              <a:defRPr>
                <a:solidFill>
                  <a:srgbClr val="032453"/>
                </a:solidFill>
                <a:latin typeface="+mj-lt"/>
              </a:defRPr>
            </a:lvl2pPr>
            <a:lvl3pPr>
              <a:defRPr>
                <a:solidFill>
                  <a:srgbClr val="032453"/>
                </a:solidFill>
                <a:latin typeface="+mj-lt"/>
              </a:defRPr>
            </a:lvl3pPr>
            <a:lvl4pPr>
              <a:defRPr>
                <a:solidFill>
                  <a:srgbClr val="032453"/>
                </a:solidFill>
                <a:latin typeface="+mj-lt"/>
              </a:defRPr>
            </a:lvl4pPr>
            <a:lvl5pPr>
              <a:defRPr>
                <a:solidFill>
                  <a:srgbClr val="0324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152400"/>
            <a:ext cx="6705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05200" y="64770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3A05B20-33EE-CB4A-B0F1-811C53033B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theme" Target="../theme/theme4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78" r:id="rId4"/>
    <p:sldLayoutId id="2147483681" r:id="rId5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472985" y="1432336"/>
            <a:ext cx="8161544" cy="4156060"/>
            <a:chOff x="472985" y="1953165"/>
            <a:chExt cx="8161544" cy="4156060"/>
          </a:xfrm>
        </p:grpSpPr>
        <p:grpSp>
          <p:nvGrpSpPr>
            <p:cNvPr id="20" name="Group 19"/>
            <p:cNvGrpSpPr/>
            <p:nvPr/>
          </p:nvGrpSpPr>
          <p:grpSpPr>
            <a:xfrm>
              <a:off x="472985" y="1953165"/>
              <a:ext cx="8161544" cy="4156060"/>
              <a:chOff x="265166" y="1953165"/>
              <a:chExt cx="8161544" cy="415606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65166" y="3482705"/>
                <a:ext cx="8161544" cy="839527"/>
                <a:chOff x="488744" y="3317424"/>
                <a:chExt cx="8161544" cy="839527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488744" y="3317424"/>
                  <a:ext cx="1811363" cy="811866"/>
                  <a:chOff x="166562" y="3508447"/>
                  <a:chExt cx="1811363" cy="811866"/>
                </a:xfrm>
              </p:grpSpPr>
              <p:sp>
                <p:nvSpPr>
                  <p:cNvPr id="8" name="Rectangle 7"/>
                  <p:cNvSpPr/>
                  <p:nvPr/>
                </p:nvSpPr>
                <p:spPr>
                  <a:xfrm>
                    <a:off x="166562" y="3508447"/>
                    <a:ext cx="1811363" cy="811866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  <a:alpha val="29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260254" y="3671317"/>
                    <a:ext cx="155111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400" dirty="0" smtClean="0"/>
                      <a:t>Container</a:t>
                    </a:r>
                    <a:endParaRPr lang="en-US" sz="2400" dirty="0"/>
                  </a:p>
                </p:txBody>
              </p: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6838925" y="3345085"/>
                  <a:ext cx="1811363" cy="811866"/>
                  <a:chOff x="166562" y="3508447"/>
                  <a:chExt cx="1811363" cy="811866"/>
                </a:xfrm>
              </p:grpSpPr>
              <p:sp>
                <p:nvSpPr>
                  <p:cNvPr id="45" name="Rectangle 44"/>
                  <p:cNvSpPr/>
                  <p:nvPr/>
                </p:nvSpPr>
                <p:spPr>
                  <a:xfrm>
                    <a:off x="166562" y="3508447"/>
                    <a:ext cx="1811363" cy="811866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  <a:alpha val="29000"/>
                    </a:schemeClr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260254" y="3671317"/>
                    <a:ext cx="155111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400" dirty="0" smtClean="0"/>
                      <a:t>Builder</a:t>
                    </a:r>
                    <a:endParaRPr lang="en-US" sz="2400" dirty="0"/>
                  </a:p>
                </p:txBody>
              </p:sp>
            </p:grpSp>
          </p:grpSp>
          <p:grpSp>
            <p:nvGrpSpPr>
              <p:cNvPr id="18" name="Group 17"/>
              <p:cNvGrpSpPr/>
              <p:nvPr/>
            </p:nvGrpSpPr>
            <p:grpSpPr>
              <a:xfrm>
                <a:off x="2963336" y="1953165"/>
                <a:ext cx="2786303" cy="4156060"/>
                <a:chOff x="2963336" y="1953165"/>
                <a:chExt cx="2786303" cy="4156060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3181369" y="3129451"/>
                  <a:ext cx="2348618" cy="2610177"/>
                  <a:chOff x="3185858" y="2826705"/>
                  <a:chExt cx="2348618" cy="2610177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3204460" y="2826705"/>
                    <a:ext cx="1307339" cy="716140"/>
                    <a:chOff x="3516627" y="1557965"/>
                    <a:chExt cx="1307339" cy="716140"/>
                  </a:xfrm>
                </p:grpSpPr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3516627" y="1557965"/>
                      <a:ext cx="1307339" cy="716140"/>
                      <a:chOff x="1977925" y="2446497"/>
                      <a:chExt cx="4538818" cy="3050314"/>
                    </a:xfrm>
                  </p:grpSpPr>
                  <p:sp>
                    <p:nvSpPr>
                      <p:cNvPr id="4" name="Left-Right Arrow 3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" name="Rectangle 5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3" name="TextBox 2"/>
                    <p:cNvSpPr txBox="1"/>
                    <p:nvPr/>
                  </p:nvSpPr>
                  <p:spPr>
                    <a:xfrm>
                      <a:off x="3829645" y="171296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err="1" smtClean="0"/>
                        <a:t>ObjectMapper</a:t>
                      </a:r>
                      <a:endParaRPr lang="en-US" sz="600" dirty="0"/>
                    </a:p>
                  </p:txBody>
                </p: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3819825" y="188570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smtClean="0"/>
                        <a:t>Spec</a:t>
                      </a:r>
                      <a:endParaRPr lang="en-US" sz="600" dirty="0"/>
                    </a:p>
                  </p:txBody>
                </p:sp>
              </p:grpSp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3199013" y="3596614"/>
                    <a:ext cx="1307339" cy="716140"/>
                    <a:chOff x="3516627" y="1557965"/>
                    <a:chExt cx="1307339" cy="716140"/>
                  </a:xfrm>
                </p:grpSpPr>
                <p:grpSp>
                  <p:nvGrpSpPr>
                    <p:cNvPr id="33" name="Group 32"/>
                    <p:cNvGrpSpPr/>
                    <p:nvPr/>
                  </p:nvGrpSpPr>
                  <p:grpSpPr>
                    <a:xfrm>
                      <a:off x="3516627" y="1557965"/>
                      <a:ext cx="1307339" cy="716140"/>
                      <a:chOff x="1977925" y="2446497"/>
                      <a:chExt cx="4538818" cy="3050314"/>
                    </a:xfrm>
                  </p:grpSpPr>
                  <p:sp>
                    <p:nvSpPr>
                      <p:cNvPr id="42" name="Left-Right Arrow 41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3" name="Rectangle 42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3829645" y="171296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err="1" smtClean="0"/>
                        <a:t>ObjectMapper</a:t>
                      </a:r>
                      <a:endParaRPr lang="en-US" sz="600" dirty="0"/>
                    </a:p>
                  </p:txBody>
                </p:sp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3819825" y="188570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smtClean="0"/>
                        <a:t>Spec</a:t>
                      </a:r>
                      <a:endParaRPr lang="en-US" sz="600" dirty="0"/>
                    </a:p>
                  </p:txBody>
                </p:sp>
              </p:grpSp>
              <p:grpSp>
                <p:nvGrpSpPr>
                  <p:cNvPr id="46" name="Group 45"/>
                  <p:cNvGrpSpPr/>
                  <p:nvPr/>
                </p:nvGrpSpPr>
                <p:grpSpPr>
                  <a:xfrm>
                    <a:off x="4224260" y="3218122"/>
                    <a:ext cx="1307339" cy="716140"/>
                    <a:chOff x="3516627" y="1557965"/>
                    <a:chExt cx="1307339" cy="716140"/>
                  </a:xfrm>
                </p:grpSpPr>
                <p:grpSp>
                  <p:nvGrpSpPr>
                    <p:cNvPr id="48" name="Group 47"/>
                    <p:cNvGrpSpPr/>
                    <p:nvPr/>
                  </p:nvGrpSpPr>
                  <p:grpSpPr>
                    <a:xfrm>
                      <a:off x="3516627" y="1557965"/>
                      <a:ext cx="1307339" cy="716140"/>
                      <a:chOff x="1977925" y="2446497"/>
                      <a:chExt cx="4538818" cy="3050314"/>
                    </a:xfrm>
                  </p:grpSpPr>
                  <p:sp>
                    <p:nvSpPr>
                      <p:cNvPr id="51" name="Left-Right Arrow 50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52" name="Rectangle 51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49" name="TextBox 48"/>
                    <p:cNvSpPr txBox="1"/>
                    <p:nvPr/>
                  </p:nvSpPr>
                  <p:spPr>
                    <a:xfrm>
                      <a:off x="3829645" y="171296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err="1" smtClean="0"/>
                        <a:t>ObjectMapper</a:t>
                      </a:r>
                      <a:endParaRPr lang="en-US" sz="600" dirty="0"/>
                    </a:p>
                  </p:txBody>
                </p:sp>
                <p:sp>
                  <p:nvSpPr>
                    <p:cNvPr id="50" name="TextBox 49"/>
                    <p:cNvSpPr txBox="1"/>
                    <p:nvPr/>
                  </p:nvSpPr>
                  <p:spPr>
                    <a:xfrm>
                      <a:off x="3819825" y="188570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smtClean="0"/>
                        <a:t>Spec</a:t>
                      </a:r>
                      <a:endParaRPr lang="en-US" sz="600" dirty="0"/>
                    </a:p>
                  </p:txBody>
                </p:sp>
              </p:grpSp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3185858" y="4347736"/>
                    <a:ext cx="1307339" cy="716140"/>
                    <a:chOff x="3516627" y="1557965"/>
                    <a:chExt cx="1307339" cy="716140"/>
                  </a:xfrm>
                </p:grpSpPr>
                <p:grpSp>
                  <p:nvGrpSpPr>
                    <p:cNvPr id="54" name="Group 53"/>
                    <p:cNvGrpSpPr/>
                    <p:nvPr/>
                  </p:nvGrpSpPr>
                  <p:grpSpPr>
                    <a:xfrm>
                      <a:off x="3516627" y="1557965"/>
                      <a:ext cx="1307339" cy="716140"/>
                      <a:chOff x="1977925" y="2446497"/>
                      <a:chExt cx="4538818" cy="3050314"/>
                    </a:xfrm>
                  </p:grpSpPr>
                  <p:sp>
                    <p:nvSpPr>
                      <p:cNvPr id="57" name="Left-Right Arrow 56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58" name="Rectangle 57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55" name="TextBox 54"/>
                    <p:cNvSpPr txBox="1"/>
                    <p:nvPr/>
                  </p:nvSpPr>
                  <p:spPr>
                    <a:xfrm>
                      <a:off x="3829645" y="171296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err="1" smtClean="0"/>
                        <a:t>ObjectMapper</a:t>
                      </a:r>
                      <a:endParaRPr lang="en-US" sz="600" dirty="0"/>
                    </a:p>
                  </p:txBody>
                </p:sp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3819825" y="188570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smtClean="0"/>
                        <a:t>Spec</a:t>
                      </a:r>
                      <a:endParaRPr lang="en-US" sz="600" dirty="0"/>
                    </a:p>
                  </p:txBody>
                </p:sp>
              </p:grpSp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4227137" y="3969620"/>
                    <a:ext cx="1307339" cy="716140"/>
                    <a:chOff x="3516627" y="1557965"/>
                    <a:chExt cx="1307339" cy="716140"/>
                  </a:xfrm>
                </p:grpSpPr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3516627" y="1557965"/>
                      <a:ext cx="1307339" cy="716140"/>
                      <a:chOff x="1977925" y="2446497"/>
                      <a:chExt cx="4538818" cy="3050314"/>
                    </a:xfrm>
                  </p:grpSpPr>
                  <p:sp>
                    <p:nvSpPr>
                      <p:cNvPr id="63" name="Left-Right Arrow 62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4" name="Rectangle 63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61" name="TextBox 60"/>
                    <p:cNvSpPr txBox="1"/>
                    <p:nvPr/>
                  </p:nvSpPr>
                  <p:spPr>
                    <a:xfrm>
                      <a:off x="3829645" y="171296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err="1" smtClean="0"/>
                        <a:t>ObjectMapper</a:t>
                      </a:r>
                      <a:endParaRPr lang="en-US" sz="600" dirty="0"/>
                    </a:p>
                  </p:txBody>
                </p:sp>
                <p:sp>
                  <p:nvSpPr>
                    <p:cNvPr id="62" name="TextBox 61"/>
                    <p:cNvSpPr txBox="1"/>
                    <p:nvPr/>
                  </p:nvSpPr>
                  <p:spPr>
                    <a:xfrm>
                      <a:off x="3819825" y="188570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smtClean="0"/>
                        <a:t>Spec</a:t>
                      </a:r>
                      <a:endParaRPr lang="en-US" sz="600" dirty="0"/>
                    </a:p>
                  </p:txBody>
                </p:sp>
              </p:grpSp>
              <p:grpSp>
                <p:nvGrpSpPr>
                  <p:cNvPr id="65" name="Group 64"/>
                  <p:cNvGrpSpPr/>
                  <p:nvPr/>
                </p:nvGrpSpPr>
                <p:grpSpPr>
                  <a:xfrm>
                    <a:off x="4221872" y="4720742"/>
                    <a:ext cx="1307339" cy="716140"/>
                    <a:chOff x="3516627" y="1557965"/>
                    <a:chExt cx="1307339" cy="716140"/>
                  </a:xfrm>
                </p:grpSpPr>
                <p:grpSp>
                  <p:nvGrpSpPr>
                    <p:cNvPr id="66" name="Group 65"/>
                    <p:cNvGrpSpPr/>
                    <p:nvPr/>
                  </p:nvGrpSpPr>
                  <p:grpSpPr>
                    <a:xfrm>
                      <a:off x="3516627" y="1557965"/>
                      <a:ext cx="1307339" cy="716140"/>
                      <a:chOff x="1977925" y="2446497"/>
                      <a:chExt cx="4538818" cy="3050314"/>
                    </a:xfrm>
                  </p:grpSpPr>
                  <p:sp>
                    <p:nvSpPr>
                      <p:cNvPr id="69" name="Left-Right Arrow 68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0" name="Rectangle 69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67" name="TextBox 66"/>
                    <p:cNvSpPr txBox="1"/>
                    <p:nvPr/>
                  </p:nvSpPr>
                  <p:spPr>
                    <a:xfrm>
                      <a:off x="3829645" y="171296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err="1" smtClean="0"/>
                        <a:t>ObjectMapper</a:t>
                      </a:r>
                      <a:endParaRPr lang="en-US" sz="600" dirty="0"/>
                    </a:p>
                  </p:txBody>
                </p:sp>
                <p:sp>
                  <p:nvSpPr>
                    <p:cNvPr id="68" name="TextBox 67"/>
                    <p:cNvSpPr txBox="1"/>
                    <p:nvPr/>
                  </p:nvSpPr>
                  <p:spPr>
                    <a:xfrm>
                      <a:off x="3819825" y="1885705"/>
                      <a:ext cx="68913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600" dirty="0" smtClean="0"/>
                        <a:t>Spec</a:t>
                      </a:r>
                      <a:endParaRPr lang="en-US" sz="600" dirty="0"/>
                    </a:p>
                  </p:txBody>
                </p:sp>
              </p:grpSp>
            </p:grpSp>
            <p:sp>
              <p:nvSpPr>
                <p:cNvPr id="16" name="Rectangle 15"/>
                <p:cNvSpPr/>
                <p:nvPr/>
              </p:nvSpPr>
              <p:spPr>
                <a:xfrm>
                  <a:off x="3032607" y="2563091"/>
                  <a:ext cx="2632364" cy="3441153"/>
                </a:xfrm>
                <a:prstGeom prst="rect">
                  <a:avLst/>
                </a:prstGeom>
                <a:noFill/>
                <a:ln w="50800">
                  <a:solidFill>
                    <a:srgbClr val="FF66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2963336" y="1953165"/>
                  <a:ext cx="2786303" cy="4156060"/>
                </a:xfrm>
                <a:prstGeom prst="rect">
                  <a:avLst/>
                </a:prstGeom>
                <a:noFill/>
                <a:ln w="50800">
                  <a:solidFill>
                    <a:srgbClr val="008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3117273" y="2655455"/>
                  <a:ext cx="2092446" cy="3771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TypeMap</a:t>
                  </a:r>
                  <a:endParaRPr lang="en-US" dirty="0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3116718" y="2076643"/>
                  <a:ext cx="2092446" cy="3771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err="1" smtClean="0"/>
                    <a:t>BuildManager</a:t>
                  </a:r>
                  <a:endParaRPr lang="en-US" dirty="0"/>
                </a:p>
              </p:txBody>
            </p:sp>
          </p:grpSp>
        </p:grpSp>
        <p:sp>
          <p:nvSpPr>
            <p:cNvPr id="21" name="Right Arrow 20"/>
            <p:cNvSpPr/>
            <p:nvPr/>
          </p:nvSpPr>
          <p:spPr>
            <a:xfrm>
              <a:off x="5957458" y="3673236"/>
              <a:ext cx="865708" cy="461665"/>
            </a:xfrm>
            <a:prstGeom prst="rightArrow">
              <a:avLst/>
            </a:prstGeom>
            <a:solidFill>
              <a:srgbClr val="008000">
                <a:alpha val="29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ight Arrow 72"/>
            <p:cNvSpPr/>
            <p:nvPr/>
          </p:nvSpPr>
          <p:spPr>
            <a:xfrm rot="10800000">
              <a:off x="2284348" y="3668527"/>
              <a:ext cx="865708" cy="461665"/>
            </a:xfrm>
            <a:prstGeom prst="rightArrow">
              <a:avLst/>
            </a:prstGeom>
            <a:solidFill>
              <a:srgbClr val="008000">
                <a:alpha val="29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126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 Berkely Lab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Berkely Lab Theme.thmx</Template>
  <TotalTime>44392</TotalTime>
  <Words>16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Blue Berkely Lab Theme</vt:lpstr>
      <vt:lpstr>5_Office Theme</vt:lpstr>
      <vt:lpstr>6_Office Theme</vt:lpstr>
      <vt:lpstr>7_Office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Carter</dc:creator>
  <cp:lastModifiedBy>Oliver Ruebel</cp:lastModifiedBy>
  <cp:revision>469</cp:revision>
  <cp:lastPrinted>2017-05-26T22:03:05Z</cp:lastPrinted>
  <dcterms:created xsi:type="dcterms:W3CDTF">2011-12-07T04:54:59Z</dcterms:created>
  <dcterms:modified xsi:type="dcterms:W3CDTF">2018-01-18T05:57:42Z</dcterms:modified>
</cp:coreProperties>
</file>